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63" r:id="rId2"/>
    <p:sldId id="266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F49"/>
    <a:srgbClr val="FFA586"/>
    <a:srgbClr val="541A2E"/>
    <a:srgbClr val="B53324"/>
    <a:srgbClr val="E5A657"/>
    <a:srgbClr val="E91583"/>
    <a:srgbClr val="E9177E"/>
    <a:srgbClr val="5823CD"/>
    <a:srgbClr val="F59164"/>
    <a:srgbClr val="9D2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4910" y="1719126"/>
            <a:ext cx="8229600" cy="4038600"/>
          </a:xfrm>
        </p:spPr>
        <p:txBody>
          <a:bodyPr/>
          <a:lstStyle/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</a:t>
            </a:r>
            <a:r>
              <a:rPr lang="en-US" dirty="0">
                <a:solidFill>
                  <a:srgbClr val="FF0000"/>
                </a:solidFill>
              </a:rPr>
              <a:t>8-10 minutes</a:t>
            </a:r>
            <a:r>
              <a:rPr lang="en-US" dirty="0"/>
              <a:t>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r>
              <a:rPr lang="en-US" dirty="0"/>
              <a:t>The below given slides are for your reference, you can align as per your preference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E8485-34F9-41BD-8D6F-C39F9761AC9D}"/>
              </a:ext>
            </a:extLst>
          </p:cNvPr>
          <p:cNvSpPr txBox="1"/>
          <p:nvPr/>
        </p:nvSpPr>
        <p:spPr>
          <a:xfrm>
            <a:off x="-12290" y="6059214"/>
            <a:ext cx="9144000" cy="646331"/>
          </a:xfrm>
          <a:prstGeom prst="rect">
            <a:avLst/>
          </a:prstGeom>
          <a:ln>
            <a:solidFill>
              <a:srgbClr val="242F4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CompEdTech 2027 </a:t>
            </a:r>
            <a:b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5th International Conference on Computer, Cybernetics and Education (5th ICCCE)</a:t>
            </a:r>
          </a:p>
        </p:txBody>
      </p:sp>
      <p:sp>
        <p:nvSpPr>
          <p:cNvPr id="4" name="AutoShape 2" descr="logo-img">
            <a:extLst>
              <a:ext uri="{FF2B5EF4-FFF2-40B4-BE49-F238E27FC236}">
                <a16:creationId xmlns:a16="http://schemas.microsoft.com/office/drawing/2014/main" id="{978357C0-7184-C3B8-2BA9-2349A389D7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0E22BBF-D366-34AD-CA99-A430E21F7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3AA8A12-74C9-4179-AE44-14A28CF91E87}"/>
              </a:ext>
            </a:extLst>
          </p:cNvPr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Research Article Title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B739266-8FA5-483B-8E41-529ACE6AB60F}"/>
              </a:ext>
            </a:extLst>
          </p:cNvPr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1)Author and Coauthor name.</a:t>
            </a:r>
          </a:p>
          <a:p>
            <a:r>
              <a:rPr lang="en-US"/>
              <a:t>2)Guide name.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0B0BC39-BDD9-4875-9BD0-E5511D2CB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F345A8-458F-8C30-CD1C-7115C3B06489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242F4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CompEdTech 2027 </a:t>
            </a:r>
          </a:p>
          <a:p>
            <a:pPr algn="ctr"/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5th International Conference on Computer, Cybernetics and Education (5th ICCCE)</a:t>
            </a:r>
          </a:p>
        </p:txBody>
      </p:sp>
    </p:spTree>
    <p:extLst>
      <p:ext uri="{BB962C8B-B14F-4D97-AF65-F5344CB8AC3E}">
        <p14:creationId xmlns:p14="http://schemas.microsoft.com/office/powerpoint/2010/main" val="243230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4A6119D-0C7B-D9D4-8FD8-D8E3B9284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B0D706-B3CF-4690-A0EC-76E5BFE69F53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242F4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CompEdTech 2027 </a:t>
            </a:r>
          </a:p>
          <a:p>
            <a:pPr algn="ctr"/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5th International Conference on Computer, Cybernetics and Education (5th ICCCE)</a:t>
            </a:r>
          </a:p>
        </p:txBody>
      </p:sp>
    </p:spTree>
    <p:extLst>
      <p:ext uri="{BB962C8B-B14F-4D97-AF65-F5344CB8AC3E}">
        <p14:creationId xmlns:p14="http://schemas.microsoft.com/office/powerpoint/2010/main" val="166511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6A5A848-9A56-2F52-6121-D7DD870AE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A84061-6EF2-8B1C-491E-82C69145BE2F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242F4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CompEdTech 2027 </a:t>
            </a:r>
          </a:p>
          <a:p>
            <a:pPr algn="ctr"/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5th International Conference on Computer, Cybernetics and Education (5th ICCCE)</a:t>
            </a:r>
          </a:p>
        </p:txBody>
      </p:sp>
    </p:spTree>
    <p:extLst>
      <p:ext uri="{BB962C8B-B14F-4D97-AF65-F5344CB8AC3E}">
        <p14:creationId xmlns:p14="http://schemas.microsoft.com/office/powerpoint/2010/main" val="29033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Conclusion: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E2797BF-649C-1414-DD3C-C6CBB5420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A99BCC-8BC7-E4F4-7DDE-336EBA2C80AB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242F4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CompEdTech </a:t>
            </a:r>
          </a:p>
          <a:p>
            <a:pPr algn="ctr"/>
            <a:r>
              <a:rPr lang="en-US" b="1" dirty="0">
                <a:solidFill>
                  <a:srgbClr val="541A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5th International Conference on Computer, Cybernetics and Education (5th ICCCE)</a:t>
            </a:r>
          </a:p>
        </p:txBody>
      </p:sp>
    </p:spTree>
    <p:extLst>
      <p:ext uri="{BB962C8B-B14F-4D97-AF65-F5344CB8AC3E}">
        <p14:creationId xmlns:p14="http://schemas.microsoft.com/office/powerpoint/2010/main" val="1601131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</TotalTime>
  <Words>150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Guidelines:-</vt:lpstr>
      <vt:lpstr>PowerPoint Presentation</vt:lpstr>
      <vt:lpstr>Abstract:-  </vt:lpstr>
      <vt:lpstr>Description:-</vt:lpstr>
      <vt:lpstr>Conclusion: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IT-Support</cp:lastModifiedBy>
  <cp:revision>47</cp:revision>
  <dcterms:created xsi:type="dcterms:W3CDTF">2017-12-21T10:51:09Z</dcterms:created>
  <dcterms:modified xsi:type="dcterms:W3CDTF">2026-10-16T07:42:20Z</dcterms:modified>
</cp:coreProperties>
</file>